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9" r:id="rId4"/>
    <p:sldId id="261" r:id="rId5"/>
    <p:sldId id="262" r:id="rId6"/>
    <p:sldId id="264" r:id="rId7"/>
    <p:sldId id="258" r:id="rId8"/>
    <p:sldId id="263" r:id="rId9"/>
    <p:sldId id="274" r:id="rId10"/>
    <p:sldId id="275" r:id="rId11"/>
    <p:sldId id="276" r:id="rId12"/>
    <p:sldId id="265" r:id="rId13"/>
    <p:sldId id="271" r:id="rId14"/>
    <p:sldId id="266" r:id="rId15"/>
    <p:sldId id="268" r:id="rId16"/>
    <p:sldId id="270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89" d="100"/>
          <a:sy n="89" d="100"/>
        </p:scale>
        <p:origin x="1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5/24/2018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5/24/2018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5/24/2018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5/24/2018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5/24/2018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5/24/2018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5/24/2018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/>
              <a:t>JAUNIMO RAMUVA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 smtClean="0"/>
              <a:t>2018-05-25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69815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,,Visa Lietuva šoka“ 2016 -2017-2018 m.</a:t>
            </a:r>
            <a:endParaRPr lang="lt-LT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6800" y="2392627"/>
            <a:ext cx="4754563" cy="3169708"/>
          </a:xfrm>
          <a:prstGeom prst="rect">
            <a:avLst/>
          </a:prstGeom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70638" y="2391835"/>
            <a:ext cx="4754562" cy="317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24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Pagrindinis konsultantas ir patarėjas.</a:t>
            </a:r>
            <a:endParaRPr lang="lt-LT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684505"/>
            <a:ext cx="7772400" cy="5184190"/>
          </a:xfrm>
          <a:prstGeom prst="rect">
            <a:avLst/>
          </a:prstGeom>
        </p:spPr>
      </p:pic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lt-LT" sz="2800" dirty="0" smtClean="0"/>
              <a:t>Be Almos </a:t>
            </a:r>
            <a:r>
              <a:rPr lang="lt-LT" sz="2800" dirty="0" err="1" smtClean="0"/>
              <a:t>Pustovaitienės</a:t>
            </a:r>
            <a:r>
              <a:rPr lang="lt-LT" sz="2800" dirty="0"/>
              <a:t> </a:t>
            </a:r>
            <a:r>
              <a:rPr lang="lt-LT" sz="2800" dirty="0" smtClean="0"/>
              <a:t>- kaip be rankų.</a:t>
            </a: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400522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Vaikų </a:t>
            </a:r>
            <a:r>
              <a:rPr lang="lt-LT" dirty="0" err="1" smtClean="0"/>
              <a:t>velykėlės</a:t>
            </a:r>
            <a:endParaRPr lang="lt-LT" dirty="0"/>
          </a:p>
        </p:txBody>
      </p:sp>
      <p:pic>
        <p:nvPicPr>
          <p:cNvPr id="6" name="Paveikslėlio vietos rezervavimo ženklas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" r="5417"/>
          <a:stretch>
            <a:fillRect/>
          </a:stretch>
        </p:blipFill>
        <p:spPr/>
      </p:pic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lt-LT" sz="2800" dirty="0" smtClean="0"/>
              <a:t>2017 </a:t>
            </a:r>
            <a:r>
              <a:rPr lang="lt-LT" sz="2800" dirty="0" smtClean="0"/>
              <a:t>,,Vaikų </a:t>
            </a:r>
            <a:r>
              <a:rPr lang="lt-LT" sz="2800" dirty="0" err="1" smtClean="0"/>
              <a:t>velykėlės</a:t>
            </a:r>
            <a:r>
              <a:rPr lang="lt-LT" sz="2800" dirty="0" smtClean="0"/>
              <a:t>“</a:t>
            </a:r>
          </a:p>
          <a:p>
            <a:endParaRPr lang="lt-LT" sz="2800" dirty="0" smtClean="0"/>
          </a:p>
          <a:p>
            <a:r>
              <a:rPr lang="lt-LT" sz="2800" dirty="0" smtClean="0"/>
              <a:t>2018 ,,Vaikų </a:t>
            </a:r>
            <a:r>
              <a:rPr lang="lt-LT" sz="2800" dirty="0" err="1" smtClean="0"/>
              <a:t>velykėlės</a:t>
            </a:r>
            <a:r>
              <a:rPr lang="lt-LT" sz="2800" dirty="0" smtClean="0"/>
              <a:t>“</a:t>
            </a: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1524550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Kiaušinių marginimo tradicijos – mokymai 2016</a:t>
            </a:r>
            <a:br>
              <a:rPr lang="lt-LT" dirty="0" smtClean="0"/>
            </a:br>
            <a:endParaRPr lang="lt-LT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2286001"/>
            <a:ext cx="2430780" cy="3537887"/>
          </a:xfrm>
        </p:spPr>
      </p:pic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9296400" y="2285999"/>
            <a:ext cx="2430780" cy="3537889"/>
          </a:xfrm>
        </p:spPr>
        <p:txBody>
          <a:bodyPr/>
          <a:lstStyle/>
          <a:p>
            <a:endParaRPr lang="lt-LT" dirty="0"/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77" y="257175"/>
            <a:ext cx="7016726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11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Linksma su  </a:t>
            </a:r>
            <a:r>
              <a:rPr lang="lt-LT" dirty="0"/>
              <a:t>V</a:t>
            </a:r>
            <a:r>
              <a:rPr lang="lt-LT" dirty="0" smtClean="0"/>
              <a:t>elykų kiškučiais</a:t>
            </a:r>
            <a:endParaRPr lang="lt-LT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03121"/>
            <a:ext cx="4754563" cy="3460008"/>
          </a:xfrm>
        </p:spPr>
      </p:pic>
      <p:pic>
        <p:nvPicPr>
          <p:cNvPr id="8" name="Turinio vietos rezervavimo ženklas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638" y="2103121"/>
            <a:ext cx="4754562" cy="3460006"/>
          </a:xfrm>
        </p:spPr>
      </p:pic>
    </p:spTree>
    <p:extLst>
      <p:ext uri="{BB962C8B-B14F-4D97-AF65-F5344CB8AC3E}">
        <p14:creationId xmlns:p14="http://schemas.microsoft.com/office/powerpoint/2010/main" val="3946597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Kupiškėniška pasaka, daina ir žaidimai</a:t>
            </a:r>
            <a:endParaRPr lang="lt-LT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684504"/>
            <a:ext cx="7772400" cy="5184849"/>
          </a:xfrm>
          <a:prstGeom prst="rect">
            <a:avLst/>
          </a:prstGeom>
        </p:spPr>
      </p:pic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lt-LT" sz="3200" dirty="0" smtClean="0"/>
              <a:t>Dalyvavo miesto ir rajono darželiai, Kupiškio miesto vaikai.</a:t>
            </a:r>
            <a:endParaRPr lang="lt-LT" sz="3200" dirty="0"/>
          </a:p>
        </p:txBody>
      </p:sp>
    </p:spTree>
    <p:extLst>
      <p:ext uri="{BB962C8B-B14F-4D97-AF65-F5344CB8AC3E}">
        <p14:creationId xmlns:p14="http://schemas.microsoft.com/office/powerpoint/2010/main" val="2294314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/>
              <a:t>2018 dainų </a:t>
            </a:r>
            <a:r>
              <a:rPr lang="lt-LT" dirty="0" err="1"/>
              <a:t>švenė</a:t>
            </a:r>
            <a:r>
              <a:rPr lang="lt-LT" dirty="0"/>
              <a:t> ,, Vardan tos...“ </a:t>
            </a:r>
            <a:br>
              <a:rPr lang="lt-LT" dirty="0"/>
            </a:br>
            <a:r>
              <a:rPr lang="lt-LT" dirty="0"/>
              <a:t>sukūrėme  programą ,,Karo sutartinės“</a:t>
            </a:r>
          </a:p>
        </p:txBody>
      </p:sp>
      <p:pic>
        <p:nvPicPr>
          <p:cNvPr id="6" name="Turinio vietos rezervavimo ženklas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638" y="2391835"/>
            <a:ext cx="4754562" cy="3171292"/>
          </a:xfrm>
        </p:spPr>
      </p:pic>
      <p:pic>
        <p:nvPicPr>
          <p:cNvPr id="5" name="Turinio vietos rezervavimo ženklas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91835"/>
            <a:ext cx="4754563" cy="3171293"/>
          </a:xfrm>
        </p:spPr>
      </p:pic>
    </p:spTree>
    <p:extLst>
      <p:ext uri="{BB962C8B-B14F-4D97-AF65-F5344CB8AC3E}">
        <p14:creationId xmlns:p14="http://schemas.microsoft.com/office/powerpoint/2010/main" val="2259639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Siekiamybė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t-LT" sz="4800" dirty="0"/>
              <a:t>S</a:t>
            </a:r>
            <a:r>
              <a:rPr lang="lt-LT" sz="4800" dirty="0" smtClean="0"/>
              <a:t>udominti, pritraukti jaunus žmones domėtis senąja kultūra, ją skleisti.</a:t>
            </a:r>
          </a:p>
          <a:p>
            <a:r>
              <a:rPr lang="lt-LT" sz="4800" dirty="0"/>
              <a:t>M</a:t>
            </a:r>
            <a:r>
              <a:rPr lang="lt-LT" sz="4800" dirty="0" smtClean="0"/>
              <a:t>okytis giedoti sutartines. </a:t>
            </a:r>
          </a:p>
          <a:p>
            <a:r>
              <a:rPr lang="lt-LT" sz="4800" dirty="0" smtClean="0"/>
              <a:t>Puoselėti senąją kultūrą, </a:t>
            </a:r>
            <a:r>
              <a:rPr lang="lt-LT" sz="4800" dirty="0"/>
              <a:t> </a:t>
            </a:r>
            <a:r>
              <a:rPr lang="lt-LT" sz="4800" dirty="0" smtClean="0"/>
              <a:t>jos papročius, pritaikyti šiandieniniame gyvenime.</a:t>
            </a:r>
            <a:endParaRPr lang="lt-LT" sz="4800" dirty="0"/>
          </a:p>
        </p:txBody>
      </p:sp>
    </p:spTree>
    <p:extLst>
      <p:ext uri="{BB962C8B-B14F-4D97-AF65-F5344CB8AC3E}">
        <p14:creationId xmlns:p14="http://schemas.microsoft.com/office/powerpoint/2010/main" val="2467426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3017414"/>
          </a:xfrm>
        </p:spPr>
        <p:txBody>
          <a:bodyPr>
            <a:normAutofit/>
          </a:bodyPr>
          <a:lstStyle/>
          <a:p>
            <a:r>
              <a:rPr lang="lt-LT" sz="8800" dirty="0" smtClean="0"/>
              <a:t>    Ačiū už dėmesį.</a:t>
            </a:r>
            <a:endParaRPr lang="lt-LT" sz="8800" dirty="0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9675" y="3660008"/>
            <a:ext cx="22955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128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Folkloro ir paveldosaugos kolektyvas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3600" b="1" dirty="0"/>
              <a:t>Etninė kultūra</a:t>
            </a:r>
            <a:r>
              <a:rPr lang="lt-LT" sz="3600" dirty="0"/>
              <a:t> – visos tautos (etnoso) sukurta, iš kartos į kartą perduodama ir nuolat atnaujinama kultūros vertybių visuma, padedanti išlaikyti tautinį tapatumą bei savimonę ir etnografinių regionų savitumą. </a:t>
            </a:r>
          </a:p>
          <a:p>
            <a:endParaRPr lang="lt-LT" sz="3600" dirty="0"/>
          </a:p>
        </p:txBody>
      </p:sp>
    </p:spTree>
    <p:extLst>
      <p:ext uri="{BB962C8B-B14F-4D97-AF65-F5344CB8AC3E}">
        <p14:creationId xmlns:p14="http://schemas.microsoft.com/office/powerpoint/2010/main" val="3200272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Kolektyvo misija, uždaviniai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sz="2800" dirty="0" smtClean="0"/>
              <a:t>Sukviesti jaunus žmones, tikinčius ir manančius, kad liaudies kultūra, papročiai, apeigos yra mūsų savastis, o sutartinės, dainos – sielos atgaiva.</a:t>
            </a:r>
          </a:p>
          <a:p>
            <a:r>
              <a:rPr lang="lt-LT" sz="2800" dirty="0" smtClean="0"/>
              <a:t>a) Vykdyti ekspedicijas;</a:t>
            </a:r>
          </a:p>
          <a:p>
            <a:r>
              <a:rPr lang="lt-LT" sz="2800" dirty="0"/>
              <a:t>b</a:t>
            </a:r>
            <a:r>
              <a:rPr lang="lt-LT" sz="2800" dirty="0" smtClean="0"/>
              <a:t>) giedoti sutartines;</a:t>
            </a:r>
          </a:p>
          <a:p>
            <a:r>
              <a:rPr lang="lt-LT" sz="2800" dirty="0"/>
              <a:t>c</a:t>
            </a:r>
            <a:r>
              <a:rPr lang="lt-LT" sz="2800" dirty="0" smtClean="0"/>
              <a:t>) dalyvauti rajono, respublikos renginiuose;</a:t>
            </a:r>
          </a:p>
          <a:p>
            <a:r>
              <a:rPr lang="lt-LT" sz="2800" dirty="0" smtClean="0"/>
              <a:t>d) ruošti </a:t>
            </a:r>
            <a:r>
              <a:rPr lang="lt-LT" sz="2800" dirty="0" err="1" smtClean="0"/>
              <a:t>etno</a:t>
            </a:r>
            <a:r>
              <a:rPr lang="lt-LT" sz="2800" dirty="0" smtClean="0"/>
              <a:t> programas, skleisti gerąją patirtį.</a:t>
            </a:r>
          </a:p>
          <a:p>
            <a:endParaRPr lang="lt-LT" sz="2800" dirty="0" smtClean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655583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PRADŽIA 2016 vasaris</a:t>
            </a:r>
            <a:endParaRPr lang="lt-LT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94212"/>
            <a:ext cx="4754563" cy="3166538"/>
          </a:xfrm>
        </p:spPr>
      </p:pic>
      <p:pic>
        <p:nvPicPr>
          <p:cNvPr id="4" name="Turinio vietos rezervavimo ženklas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70638" y="2393618"/>
            <a:ext cx="4754562" cy="3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4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Ekspedicijos 2016 – 2017 m.</a:t>
            </a:r>
            <a:endParaRPr lang="lt-LT" dirty="0"/>
          </a:p>
        </p:txBody>
      </p:sp>
      <p:pic>
        <p:nvPicPr>
          <p:cNvPr id="9" name="Turinio vietos rezervavimo ženklas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94520"/>
            <a:ext cx="4754563" cy="3565922"/>
          </a:xfrm>
        </p:spPr>
      </p:pic>
      <p:pic>
        <p:nvPicPr>
          <p:cNvPr id="10" name="Turinio vietos rezervavimo ženklas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638" y="2208784"/>
            <a:ext cx="4754562" cy="3537394"/>
          </a:xfrm>
        </p:spPr>
      </p:pic>
    </p:spTree>
    <p:extLst>
      <p:ext uri="{BB962C8B-B14F-4D97-AF65-F5344CB8AC3E}">
        <p14:creationId xmlns:p14="http://schemas.microsoft.com/office/powerpoint/2010/main" val="2229773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492370"/>
            <a:ext cx="9525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53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err="1" smtClean="0"/>
              <a:t>Sutarjėla</a:t>
            </a:r>
            <a:r>
              <a:rPr lang="lt-LT" dirty="0" smtClean="0"/>
              <a:t> 2017</a:t>
            </a:r>
            <a:br>
              <a:rPr lang="lt-LT" dirty="0" smtClean="0"/>
            </a:br>
            <a:r>
              <a:rPr lang="lt-LT" dirty="0" smtClean="0"/>
              <a:t>Molėtai</a:t>
            </a:r>
            <a:endParaRPr lang="lt-LT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" y="609600"/>
            <a:ext cx="7120890" cy="5334000"/>
          </a:xfrm>
        </p:spPr>
      </p:pic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t-LT" dirty="0" smtClean="0"/>
          </a:p>
          <a:p>
            <a:r>
              <a:rPr lang="lt-LT" sz="2800" dirty="0" smtClean="0"/>
              <a:t>Pirmas didelis pasirodymas ...</a:t>
            </a: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1596679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600" dirty="0" smtClean="0"/>
              <a:t>Programos</a:t>
            </a:r>
            <a:endParaRPr lang="lt-LT" sz="3600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9296400" y="2285999"/>
            <a:ext cx="2430780" cy="4075723"/>
          </a:xfrm>
        </p:spPr>
        <p:txBody>
          <a:bodyPr>
            <a:normAutofit fontScale="47500" lnSpcReduction="20000"/>
          </a:bodyPr>
          <a:lstStyle/>
          <a:p>
            <a:endParaRPr lang="lt-LT" sz="2400" dirty="0" smtClean="0"/>
          </a:p>
          <a:p>
            <a:r>
              <a:rPr lang="lt-LT" sz="4200" dirty="0" smtClean="0"/>
              <a:t>2016 </a:t>
            </a:r>
            <a:r>
              <a:rPr lang="lt-LT" sz="4200" dirty="0"/>
              <a:t>gruodis ,,Advento belaukiant“;</a:t>
            </a:r>
          </a:p>
          <a:p>
            <a:r>
              <a:rPr lang="lt-LT" sz="4200" dirty="0"/>
              <a:t>2017 gruodis ,,Advento stebuklai</a:t>
            </a:r>
            <a:r>
              <a:rPr lang="lt-LT" sz="4200" dirty="0" smtClean="0"/>
              <a:t>“.</a:t>
            </a:r>
            <a:r>
              <a:rPr lang="lt-LT" sz="4200" dirty="0"/>
              <a:t> </a:t>
            </a:r>
            <a:endParaRPr lang="lt-LT" sz="4200" dirty="0" smtClean="0"/>
          </a:p>
          <a:p>
            <a:r>
              <a:rPr lang="lt-LT" sz="4200" dirty="0" smtClean="0"/>
              <a:t>2017 </a:t>
            </a:r>
          </a:p>
          <a:p>
            <a:r>
              <a:rPr lang="lt-LT" sz="4200" dirty="0" err="1" smtClean="0"/>
              <a:t>Adventinis</a:t>
            </a:r>
            <a:r>
              <a:rPr lang="lt-LT" sz="4200" dirty="0" smtClean="0"/>
              <a:t> </a:t>
            </a:r>
            <a:r>
              <a:rPr lang="lt-LT" sz="4200" dirty="0"/>
              <a:t>vakarojimas </a:t>
            </a:r>
            <a:endParaRPr lang="lt-LT" sz="4200" dirty="0" smtClean="0"/>
          </a:p>
          <a:p>
            <a:r>
              <a:rPr lang="lt-LT" sz="4200" dirty="0" smtClean="0"/>
              <a:t>„</a:t>
            </a:r>
            <a:r>
              <a:rPr lang="lt-LT" sz="4200" dirty="0"/>
              <a:t>Saulė ant elnio ragų</a:t>
            </a:r>
            <a:r>
              <a:rPr lang="lt-LT" sz="4200" dirty="0" smtClean="0"/>
              <a:t>“ </a:t>
            </a:r>
          </a:p>
          <a:p>
            <a:r>
              <a:rPr lang="lt-LT" sz="4200" dirty="0" smtClean="0"/>
              <a:t>su folkloro ansambliu ,,</a:t>
            </a:r>
            <a:r>
              <a:rPr lang="lt-LT" sz="4200" dirty="0" err="1" smtClean="0"/>
              <a:t>Kupkėmis</a:t>
            </a:r>
            <a:r>
              <a:rPr lang="lt-LT" sz="4200" dirty="0" smtClean="0"/>
              <a:t>“</a:t>
            </a:r>
            <a:endParaRPr lang="lt-LT" sz="4200" dirty="0"/>
          </a:p>
          <a:p>
            <a:endParaRPr lang="lt-LT" dirty="0"/>
          </a:p>
        </p:txBody>
      </p:sp>
      <p:pic>
        <p:nvPicPr>
          <p:cNvPr id="7" name="Turinio vietos rezervavimo ženklas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81537"/>
            <a:ext cx="7772400" cy="5220677"/>
          </a:xfrm>
        </p:spPr>
      </p:pic>
    </p:spTree>
    <p:extLst>
      <p:ext uri="{BB962C8B-B14F-4D97-AF65-F5344CB8AC3E}">
        <p14:creationId xmlns:p14="http://schemas.microsoft.com/office/powerpoint/2010/main" val="1472538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6828" y="642594"/>
            <a:ext cx="8541572" cy="539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353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„Savon“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TM03457510[[fn=Savonas]]</Template>
  <TotalTime>110</TotalTime>
  <Words>243</Words>
  <Application>Microsoft Office PowerPoint</Application>
  <PresentationFormat>Plačiaekranė</PresentationFormat>
  <Paragraphs>40</Paragraphs>
  <Slides>18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1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18</vt:i4>
      </vt:variant>
    </vt:vector>
  </HeadingPairs>
  <TitlesOfParts>
    <vt:vector size="20" baseType="lpstr">
      <vt:lpstr>Garamond</vt:lpstr>
      <vt:lpstr>„Savon“</vt:lpstr>
      <vt:lpstr>JAUNIMO RAMUVA</vt:lpstr>
      <vt:lpstr>Folkloro ir paveldosaugos kolektyvas</vt:lpstr>
      <vt:lpstr>Kolektyvo misija, uždaviniai</vt:lpstr>
      <vt:lpstr>PRADŽIA 2016 vasaris</vt:lpstr>
      <vt:lpstr>Ekspedicijos 2016 – 2017 m.</vt:lpstr>
      <vt:lpstr>„PowerPoint“ pateiktis</vt:lpstr>
      <vt:lpstr>Sutarjėla 2017 Molėtai</vt:lpstr>
      <vt:lpstr>Programos</vt:lpstr>
      <vt:lpstr>„PowerPoint“ pateiktis</vt:lpstr>
      <vt:lpstr>,,Visa Lietuva šoka“ 2016 -2017-2018 m.</vt:lpstr>
      <vt:lpstr>Pagrindinis konsultantas ir patarėjas.</vt:lpstr>
      <vt:lpstr>Vaikų velykėlės</vt:lpstr>
      <vt:lpstr>Kiaušinių marginimo tradicijos – mokymai 2016 </vt:lpstr>
      <vt:lpstr>Linksma su  Velykų kiškučiais</vt:lpstr>
      <vt:lpstr>Kupiškėniška pasaka, daina ir žaidimai</vt:lpstr>
      <vt:lpstr>2018 dainų švenė ,, Vardan tos...“  sukūrėme  programą ,,Karo sutartinės“</vt:lpstr>
      <vt:lpstr>Siekiamybė</vt:lpstr>
      <vt:lpstr>    Ačiū už dėmesį.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JAUNIMO RAMUVA</dc:title>
  <dc:creator>„Windows“ vartotojas</dc:creator>
  <cp:lastModifiedBy>„Windows“ vartotojas</cp:lastModifiedBy>
  <cp:revision>10</cp:revision>
  <dcterms:created xsi:type="dcterms:W3CDTF">2018-05-14T13:06:27Z</dcterms:created>
  <dcterms:modified xsi:type="dcterms:W3CDTF">2018-05-24T13:50:58Z</dcterms:modified>
</cp:coreProperties>
</file>